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6" r:id="rId4"/>
    <p:sldId id="265" r:id="rId5"/>
    <p:sldId id="256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457200"/>
            <a:ext cx="7786786" cy="512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04800"/>
            <a:ext cx="91451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9144000" cy="601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923778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index.php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762000"/>
            <a:ext cx="8458200" cy="5888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salespeople.php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280" y="914400"/>
            <a:ext cx="885272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salespeople.php (</a:t>
            </a:r>
            <a:r>
              <a:rPr lang="ru-RU" dirty="0" smtClean="0"/>
              <a:t>продолжение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66800"/>
            <a:ext cx="8666480" cy="5652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list_customers.php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</Words>
  <PresentationFormat>Экран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Слайд 1</vt:lpstr>
      <vt:lpstr>Слайд 2</vt:lpstr>
      <vt:lpstr>Слайд 3</vt:lpstr>
      <vt:lpstr>Слайд 4</vt:lpstr>
      <vt:lpstr>index.php</vt:lpstr>
      <vt:lpstr>salespeople.php</vt:lpstr>
      <vt:lpstr>salespeople.php (продолжение)</vt:lpstr>
      <vt:lpstr>list_customers.php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index.php</dc:title>
  <cp:lastModifiedBy>student</cp:lastModifiedBy>
  <cp:revision>6</cp:revision>
  <dcterms:modified xsi:type="dcterms:W3CDTF">2011-10-29T02:10:24Z</dcterms:modified>
</cp:coreProperties>
</file>